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A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8B3F-C4F8-47D5-AC60-ADE0523558E6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65BB1-7439-4AA7-8DF3-0DC18FC522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E4835-FA8E-4A62-A8F5-1BF161E82028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2F2C6-769B-4606-8852-05D6E17D17A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3E0EA-5FD9-480E-B676-98AB6E1E138A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6CB4C-E075-4048-95C3-4441EB939BD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74C6B-C33D-4FF4-8771-15B49653D31E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11B9D-C69A-4790-934A-D51DD1CFF5C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6632E-7D41-4F1B-A001-753363649A61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5BE7-F70B-42FF-BEE8-FB6A65AE692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9F61-D117-48D9-A93A-BC20841B1388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59D0-C2A9-4EFA-AB45-406882E0A62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7E29-8B96-438F-BDF6-16E8D716458C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80691-D9E1-4C98-8BFE-63E87DE18DC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D8555-B0E7-45A4-B9DE-95DB1C85768D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2B882-1B7D-4474-9BD5-4E05F45D961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8C40A-A7ED-4A32-A97F-FC92516ECC0B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6333D-4F10-45B1-8055-F4627F081E8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6BA00-5291-487C-AB6A-41C81278CF4E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FBDAD-A272-4F02-9614-8C7A2FEE1A4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55D7-F8FC-4719-A5CF-611CB9FEC4F9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A0E1-706E-436B-A8A2-AEAA8AE0CB7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A6A07D-C2BC-4405-A881-3CF36517EF78}" type="datetimeFigureOut">
              <a:rPr lang="da-DK"/>
              <a:pPr>
                <a:defRPr/>
              </a:pPr>
              <a:t>22-12-2015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BA1D3C-B56C-43D2-A580-041A0167D2A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mtClean="0"/>
              <a:t>Orientering om KBU på Sygehus Vendsyssel</a:t>
            </a:r>
          </a:p>
        </p:txBody>
      </p:sp>
      <p:sp>
        <p:nvSpPr>
          <p:cNvPr id="13315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smtClean="0"/>
              <a:t>Ny klinik struktur</a:t>
            </a:r>
          </a:p>
          <a:p>
            <a:r>
              <a:rPr lang="da-DK" smtClean="0"/>
              <a:t>Inspektor rapport og hvad er der gjort</a:t>
            </a:r>
          </a:p>
          <a:p>
            <a:r>
              <a:rPr lang="da-DK" smtClean="0"/>
              <a:t>Mødet med de nuværende KBU´er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Billed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8938" y="2605088"/>
            <a:ext cx="530225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ktangel 28"/>
          <p:cNvSpPr/>
          <p:nvPr/>
        </p:nvSpPr>
        <p:spPr>
          <a:xfrm>
            <a:off x="3490913" y="2606675"/>
            <a:ext cx="282575" cy="3630613"/>
          </a:xfrm>
          <a:prstGeom prst="rect">
            <a:avLst/>
          </a:prstGeom>
          <a:solidFill>
            <a:srgbClr val="317A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4" name="Ligebenet trekant 3"/>
          <p:cNvSpPr/>
          <p:nvPr/>
        </p:nvSpPr>
        <p:spPr>
          <a:xfrm>
            <a:off x="776288" y="242888"/>
            <a:ext cx="4027487" cy="23495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14341" name="Billed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0313" y="239713"/>
            <a:ext cx="6042025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776288" y="2592388"/>
            <a:ext cx="461962" cy="365283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14343" name="Billed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0475" y="2592388"/>
            <a:ext cx="474663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ktangel 10"/>
          <p:cNvSpPr/>
          <p:nvPr/>
        </p:nvSpPr>
        <p:spPr>
          <a:xfrm>
            <a:off x="3025775" y="2581275"/>
            <a:ext cx="509588" cy="365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14345" name="Billed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2525" y="2592388"/>
            <a:ext cx="523875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ktangel 12"/>
          <p:cNvSpPr/>
          <p:nvPr/>
        </p:nvSpPr>
        <p:spPr>
          <a:xfrm>
            <a:off x="6172200" y="2581275"/>
            <a:ext cx="601663" cy="36639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14" name="Rektangel 13"/>
          <p:cNvSpPr/>
          <p:nvPr/>
        </p:nvSpPr>
        <p:spPr>
          <a:xfrm>
            <a:off x="4260850" y="2581275"/>
            <a:ext cx="520700" cy="365125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14348" name="Billede 1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36725" y="2581275"/>
            <a:ext cx="615950" cy="36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ktangel 16"/>
          <p:cNvSpPr/>
          <p:nvPr/>
        </p:nvSpPr>
        <p:spPr>
          <a:xfrm>
            <a:off x="8585200" y="2581275"/>
            <a:ext cx="649288" cy="3663950"/>
          </a:xfrm>
          <a:prstGeom prst="rect">
            <a:avLst/>
          </a:prstGeom>
          <a:solidFill>
            <a:srgbClr val="317A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18" name="Rektangel 17"/>
          <p:cNvSpPr/>
          <p:nvPr/>
        </p:nvSpPr>
        <p:spPr>
          <a:xfrm>
            <a:off x="9805988" y="2592388"/>
            <a:ext cx="414337" cy="3663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14351" name="Rektangel 18"/>
          <p:cNvSpPr>
            <a:spLocks noChangeArrowheads="1"/>
          </p:cNvSpPr>
          <p:nvPr/>
        </p:nvSpPr>
        <p:spPr bwMode="auto">
          <a:xfrm rot="-5400000">
            <a:off x="-29368" y="4406106"/>
            <a:ext cx="2076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</a:rPr>
              <a:t>AKUT/Anæstesiologi</a:t>
            </a:r>
          </a:p>
        </p:txBody>
      </p:sp>
      <p:sp>
        <p:nvSpPr>
          <p:cNvPr id="14352" name="Rektangel 19"/>
          <p:cNvSpPr>
            <a:spLocks noChangeArrowheads="1"/>
          </p:cNvSpPr>
          <p:nvPr/>
        </p:nvSpPr>
        <p:spPr bwMode="auto">
          <a:xfrm rot="-5400000">
            <a:off x="4950619" y="4610894"/>
            <a:ext cx="693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</a:rPr>
              <a:t>AKUT</a:t>
            </a:r>
          </a:p>
        </p:txBody>
      </p:sp>
      <p:sp>
        <p:nvSpPr>
          <p:cNvPr id="14353" name="Rektangel 20"/>
          <p:cNvSpPr>
            <a:spLocks noChangeArrowheads="1"/>
          </p:cNvSpPr>
          <p:nvPr/>
        </p:nvSpPr>
        <p:spPr bwMode="auto">
          <a:xfrm rot="-5400000">
            <a:off x="1539082" y="4414044"/>
            <a:ext cx="944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</a:rPr>
              <a:t>Medicin</a:t>
            </a:r>
          </a:p>
        </p:txBody>
      </p:sp>
      <p:sp>
        <p:nvSpPr>
          <p:cNvPr id="14354" name="Rektangel 1"/>
          <p:cNvSpPr>
            <a:spLocks noChangeArrowheads="1"/>
          </p:cNvSpPr>
          <p:nvPr/>
        </p:nvSpPr>
        <p:spPr bwMode="auto">
          <a:xfrm rot="-5400000">
            <a:off x="3971131" y="4158457"/>
            <a:ext cx="1165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solidFill>
                  <a:schemeClr val="bg1"/>
                </a:solidFill>
                <a:latin typeface="Calibri" pitchFamily="34" charset="0"/>
              </a:rPr>
              <a:t>Diagnostik</a:t>
            </a:r>
          </a:p>
        </p:txBody>
      </p:sp>
      <p:sp>
        <p:nvSpPr>
          <p:cNvPr id="14355" name="Rektangel 2"/>
          <p:cNvSpPr>
            <a:spLocks noChangeArrowheads="1"/>
          </p:cNvSpPr>
          <p:nvPr/>
        </p:nvSpPr>
        <p:spPr bwMode="auto">
          <a:xfrm rot="-4646386">
            <a:off x="2578894" y="4120357"/>
            <a:ext cx="1690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</a:rPr>
              <a:t>Kirurgi/Gyn-Obs</a:t>
            </a:r>
          </a:p>
        </p:txBody>
      </p:sp>
      <p:sp>
        <p:nvSpPr>
          <p:cNvPr id="14356" name="Rektangel 6"/>
          <p:cNvSpPr>
            <a:spLocks noChangeArrowheads="1"/>
          </p:cNvSpPr>
          <p:nvPr/>
        </p:nvSpPr>
        <p:spPr bwMode="auto">
          <a:xfrm rot="-5400000">
            <a:off x="10201275" y="4321176"/>
            <a:ext cx="1165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solidFill>
                  <a:schemeClr val="bg1"/>
                </a:solidFill>
                <a:latin typeface="Calibri" pitchFamily="34" charset="0"/>
              </a:rPr>
              <a:t>Diagnostik</a:t>
            </a:r>
          </a:p>
        </p:txBody>
      </p:sp>
      <p:sp>
        <p:nvSpPr>
          <p:cNvPr id="14357" name="Rektangel 7"/>
          <p:cNvSpPr>
            <a:spLocks noChangeArrowheads="1"/>
          </p:cNvSpPr>
          <p:nvPr/>
        </p:nvSpPr>
        <p:spPr bwMode="auto">
          <a:xfrm rot="-5400000">
            <a:off x="8462169" y="4282282"/>
            <a:ext cx="89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000" b="1">
                <a:solidFill>
                  <a:schemeClr val="bg1"/>
                </a:solidFill>
                <a:latin typeface="Calibri" pitchFamily="34" charset="0"/>
              </a:rPr>
              <a:t>Kirurgi</a:t>
            </a:r>
          </a:p>
        </p:txBody>
      </p:sp>
      <p:sp>
        <p:nvSpPr>
          <p:cNvPr id="14358" name="Rektangel 8"/>
          <p:cNvSpPr>
            <a:spLocks noChangeArrowheads="1"/>
          </p:cNvSpPr>
          <p:nvPr/>
        </p:nvSpPr>
        <p:spPr bwMode="auto">
          <a:xfrm rot="-5400000">
            <a:off x="6017419" y="4610894"/>
            <a:ext cx="944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</a:rPr>
              <a:t>Medicin</a:t>
            </a:r>
          </a:p>
        </p:txBody>
      </p:sp>
      <p:sp>
        <p:nvSpPr>
          <p:cNvPr id="14359" name="Rektangel 21"/>
          <p:cNvSpPr>
            <a:spLocks noChangeArrowheads="1"/>
          </p:cNvSpPr>
          <p:nvPr/>
        </p:nvSpPr>
        <p:spPr bwMode="auto">
          <a:xfrm rot="-5400000">
            <a:off x="6622256" y="4066382"/>
            <a:ext cx="2219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</a:rPr>
              <a:t>Gynækologi-Obstetrik</a:t>
            </a:r>
          </a:p>
        </p:txBody>
      </p:sp>
      <p:sp>
        <p:nvSpPr>
          <p:cNvPr id="14360" name="Rektangel 22"/>
          <p:cNvSpPr>
            <a:spLocks noChangeArrowheads="1"/>
          </p:cNvSpPr>
          <p:nvPr/>
        </p:nvSpPr>
        <p:spPr bwMode="auto">
          <a:xfrm rot="-5400000">
            <a:off x="9258300" y="4413251"/>
            <a:ext cx="1495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</a:rPr>
              <a:t>Anæstesiologi</a:t>
            </a:r>
          </a:p>
        </p:txBody>
      </p:sp>
      <p:pic>
        <p:nvPicPr>
          <p:cNvPr id="14361" name="Billede 2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81638" y="6302375"/>
            <a:ext cx="8985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2" name="Billede 24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6475" y="6315075"/>
            <a:ext cx="9032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3" name="Rektangel 25"/>
          <p:cNvSpPr>
            <a:spLocks noChangeArrowheads="1"/>
          </p:cNvSpPr>
          <p:nvPr/>
        </p:nvSpPr>
        <p:spPr bwMode="auto">
          <a:xfrm>
            <a:off x="1928813" y="1652588"/>
            <a:ext cx="19637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3600">
                <a:solidFill>
                  <a:schemeClr val="bg1"/>
                </a:solidFill>
                <a:latin typeface="Calibri" pitchFamily="34" charset="0"/>
              </a:rPr>
              <a:t>Thy-Mors</a:t>
            </a:r>
            <a:endParaRPr lang="da-DK">
              <a:latin typeface="Calibri" pitchFamily="34" charset="0"/>
            </a:endParaRPr>
          </a:p>
        </p:txBody>
      </p:sp>
      <p:sp>
        <p:nvSpPr>
          <p:cNvPr id="14364" name="Rektangel 26"/>
          <p:cNvSpPr>
            <a:spLocks noChangeArrowheads="1"/>
          </p:cNvSpPr>
          <p:nvPr/>
        </p:nvSpPr>
        <p:spPr bwMode="auto">
          <a:xfrm>
            <a:off x="7023100" y="1598613"/>
            <a:ext cx="2211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3600">
                <a:solidFill>
                  <a:schemeClr val="bg1"/>
                </a:solidFill>
                <a:latin typeface="Calibri" pitchFamily="34" charset="0"/>
              </a:rPr>
              <a:t>Vendsyssel</a:t>
            </a:r>
            <a:endParaRPr lang="da-DK" sz="3600">
              <a:latin typeface="Calibri" pitchFamily="34" charset="0"/>
            </a:endParaRPr>
          </a:p>
        </p:txBody>
      </p:sp>
      <p:sp>
        <p:nvSpPr>
          <p:cNvPr id="14365" name="Rektangel 27"/>
          <p:cNvSpPr>
            <a:spLocks noChangeArrowheads="1"/>
          </p:cNvSpPr>
          <p:nvPr/>
        </p:nvSpPr>
        <p:spPr bwMode="auto">
          <a:xfrm>
            <a:off x="11398250" y="6223000"/>
            <a:ext cx="5508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800">
                <a:latin typeface="Calibri" pitchFamily="34" charset="0"/>
              </a:rPr>
              <a:t>10</a:t>
            </a:r>
          </a:p>
        </p:txBody>
      </p:sp>
      <p:sp>
        <p:nvSpPr>
          <p:cNvPr id="30" name="Rektangel 29"/>
          <p:cNvSpPr/>
          <p:nvPr/>
        </p:nvSpPr>
        <p:spPr>
          <a:xfrm>
            <a:off x="4668838" y="566738"/>
            <a:ext cx="12239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2015</a:t>
            </a:r>
            <a:endParaRPr lang="da-DK" sz="4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/>
        </p:nvSpPr>
        <p:spPr>
          <a:xfrm>
            <a:off x="6667500" y="2568575"/>
            <a:ext cx="601663" cy="36290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prstClr val="white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4899025" y="2568575"/>
            <a:ext cx="808038" cy="365125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prstClr val="white"/>
              </a:solidFill>
            </a:endParaRPr>
          </a:p>
        </p:txBody>
      </p:sp>
      <p:pic>
        <p:nvPicPr>
          <p:cNvPr id="15364" name="Billed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93375" y="5414963"/>
            <a:ext cx="16240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ktangel 21"/>
          <p:cNvSpPr/>
          <p:nvPr/>
        </p:nvSpPr>
        <p:spPr>
          <a:xfrm>
            <a:off x="3116263" y="2582863"/>
            <a:ext cx="171450" cy="3648075"/>
          </a:xfrm>
          <a:prstGeom prst="rect">
            <a:avLst/>
          </a:prstGeom>
          <a:solidFill>
            <a:srgbClr val="317A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4" name="Ligebenet trekant 3"/>
          <p:cNvSpPr/>
          <p:nvPr/>
        </p:nvSpPr>
        <p:spPr>
          <a:xfrm>
            <a:off x="2063750" y="242888"/>
            <a:ext cx="4027488" cy="23495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prstClr val="white"/>
              </a:solidFill>
            </a:endParaRPr>
          </a:p>
        </p:txBody>
      </p:sp>
      <p:pic>
        <p:nvPicPr>
          <p:cNvPr id="15367" name="Billed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8488" y="234950"/>
            <a:ext cx="6042025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3221038" y="2578100"/>
            <a:ext cx="461962" cy="365283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prstClr val="white"/>
              </a:solidFill>
            </a:endParaRPr>
          </a:p>
        </p:txBody>
      </p:sp>
      <p:pic>
        <p:nvPicPr>
          <p:cNvPr id="15369" name="Billed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3325" y="2568575"/>
            <a:ext cx="47625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ktangel 10"/>
          <p:cNvSpPr/>
          <p:nvPr/>
        </p:nvSpPr>
        <p:spPr>
          <a:xfrm>
            <a:off x="2586038" y="2581275"/>
            <a:ext cx="509587" cy="365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prstClr val="white"/>
              </a:solidFill>
            </a:endParaRPr>
          </a:p>
        </p:txBody>
      </p:sp>
      <p:pic>
        <p:nvPicPr>
          <p:cNvPr id="15371" name="Billed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89900" y="2578100"/>
            <a:ext cx="523875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Billede 1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8038" y="2559050"/>
            <a:ext cx="614362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ktangel 16"/>
          <p:cNvSpPr/>
          <p:nvPr/>
        </p:nvSpPr>
        <p:spPr>
          <a:xfrm>
            <a:off x="8605838" y="2568575"/>
            <a:ext cx="647700" cy="3663950"/>
          </a:xfrm>
          <a:prstGeom prst="rect">
            <a:avLst/>
          </a:prstGeom>
          <a:solidFill>
            <a:srgbClr val="317A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prstClr val="white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10001250" y="2608263"/>
            <a:ext cx="414338" cy="36639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>
              <a:solidFill>
                <a:prstClr val="white"/>
              </a:solidFill>
            </a:endParaRPr>
          </a:p>
        </p:txBody>
      </p:sp>
      <p:sp>
        <p:nvSpPr>
          <p:cNvPr id="15375" name="Rektangel 18"/>
          <p:cNvSpPr>
            <a:spLocks noChangeArrowheads="1"/>
          </p:cNvSpPr>
          <p:nvPr/>
        </p:nvSpPr>
        <p:spPr bwMode="auto">
          <a:xfrm rot="-4221081">
            <a:off x="1115218" y="4190207"/>
            <a:ext cx="3567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000" b="1">
                <a:solidFill>
                  <a:schemeClr val="bg1"/>
                </a:solidFill>
                <a:latin typeface="Calibri" pitchFamily="34" charset="0"/>
              </a:rPr>
              <a:t>AKUT/Medicin/Kirurgi/Gyn-Obs</a:t>
            </a:r>
          </a:p>
        </p:txBody>
      </p:sp>
      <p:sp>
        <p:nvSpPr>
          <p:cNvPr id="15376" name="Rektangel 19"/>
          <p:cNvSpPr>
            <a:spLocks noChangeArrowheads="1"/>
          </p:cNvSpPr>
          <p:nvPr/>
        </p:nvSpPr>
        <p:spPr bwMode="auto">
          <a:xfrm rot="-5400000">
            <a:off x="4541044" y="4439444"/>
            <a:ext cx="148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400">
                <a:solidFill>
                  <a:schemeClr val="bg1"/>
                </a:solidFill>
                <a:latin typeface="Calibri" pitchFamily="34" charset="0"/>
              </a:rPr>
              <a:t>Diagnostik</a:t>
            </a:r>
          </a:p>
        </p:txBody>
      </p:sp>
      <p:sp>
        <p:nvSpPr>
          <p:cNvPr id="15377" name="Rektangel 20"/>
          <p:cNvSpPr>
            <a:spLocks noChangeArrowheads="1"/>
          </p:cNvSpPr>
          <p:nvPr/>
        </p:nvSpPr>
        <p:spPr bwMode="auto">
          <a:xfrm rot="-4348279">
            <a:off x="5842000" y="4211638"/>
            <a:ext cx="1893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400">
                <a:solidFill>
                  <a:schemeClr val="bg1"/>
                </a:solidFill>
                <a:latin typeface="Calibri" pitchFamily="34" charset="0"/>
              </a:rPr>
              <a:t>Akut/Medicin</a:t>
            </a:r>
          </a:p>
        </p:txBody>
      </p:sp>
      <p:sp>
        <p:nvSpPr>
          <p:cNvPr id="15378" name="Rektangel 1"/>
          <p:cNvSpPr>
            <a:spLocks noChangeArrowheads="1"/>
          </p:cNvSpPr>
          <p:nvPr/>
        </p:nvSpPr>
        <p:spPr bwMode="auto">
          <a:xfrm>
            <a:off x="3525838" y="1697038"/>
            <a:ext cx="4573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4000">
                <a:solidFill>
                  <a:schemeClr val="bg1"/>
                </a:solidFill>
                <a:latin typeface="Calibri" pitchFamily="34" charset="0"/>
              </a:rPr>
              <a:t>Thy-Mors-Vendsyssel</a:t>
            </a:r>
            <a:endParaRPr lang="da-DK" sz="4000">
              <a:latin typeface="Calibri" pitchFamily="34" charset="0"/>
            </a:endParaRPr>
          </a:p>
        </p:txBody>
      </p:sp>
      <p:sp>
        <p:nvSpPr>
          <p:cNvPr id="15379" name="Rektangel 2"/>
          <p:cNvSpPr>
            <a:spLocks noChangeArrowheads="1"/>
          </p:cNvSpPr>
          <p:nvPr/>
        </p:nvSpPr>
        <p:spPr bwMode="auto">
          <a:xfrm rot="-4072097">
            <a:off x="7555707" y="4285456"/>
            <a:ext cx="233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400" b="1">
                <a:solidFill>
                  <a:schemeClr val="bg1"/>
                </a:solidFill>
                <a:latin typeface="Calibri" pitchFamily="34" charset="0"/>
              </a:rPr>
              <a:t>Kirurgi/Gyn-Obs.</a:t>
            </a:r>
            <a:endParaRPr lang="da-DK" sz="2400" b="1">
              <a:latin typeface="Calibri" pitchFamily="34" charset="0"/>
            </a:endParaRPr>
          </a:p>
        </p:txBody>
      </p:sp>
      <p:sp>
        <p:nvSpPr>
          <p:cNvPr id="15380" name="Rektangel 6"/>
          <p:cNvSpPr>
            <a:spLocks noChangeArrowheads="1"/>
          </p:cNvSpPr>
          <p:nvPr/>
        </p:nvSpPr>
        <p:spPr bwMode="auto">
          <a:xfrm rot="-5400000">
            <a:off x="9188450" y="4292601"/>
            <a:ext cx="1931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400">
                <a:solidFill>
                  <a:schemeClr val="bg1"/>
                </a:solidFill>
                <a:latin typeface="Calibri" pitchFamily="34" charset="0"/>
              </a:rPr>
              <a:t>Anæstesiologi</a:t>
            </a:r>
          </a:p>
        </p:txBody>
      </p:sp>
      <p:sp>
        <p:nvSpPr>
          <p:cNvPr id="15381" name="Rektangel 7"/>
          <p:cNvSpPr>
            <a:spLocks noChangeArrowheads="1"/>
          </p:cNvSpPr>
          <p:nvPr/>
        </p:nvSpPr>
        <p:spPr bwMode="auto">
          <a:xfrm>
            <a:off x="11163300" y="6246813"/>
            <a:ext cx="3667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2800">
                <a:latin typeface="Calibri" pitchFamily="34" charset="0"/>
              </a:rPr>
              <a:t>5</a:t>
            </a:r>
          </a:p>
        </p:txBody>
      </p:sp>
      <p:sp>
        <p:nvSpPr>
          <p:cNvPr id="23" name="Rektangel 22"/>
          <p:cNvSpPr/>
          <p:nvPr/>
        </p:nvSpPr>
        <p:spPr>
          <a:xfrm>
            <a:off x="4905375" y="327025"/>
            <a:ext cx="1223963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2016</a:t>
            </a:r>
            <a:endParaRPr lang="da-DK" sz="40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5383" name="Billede 2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222038" y="4122738"/>
            <a:ext cx="896937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Billed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9475" y="433388"/>
            <a:ext cx="5394325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ktangel 3"/>
          <p:cNvSpPr>
            <a:spLocks noChangeArrowheads="1"/>
          </p:cNvSpPr>
          <p:nvPr/>
        </p:nvSpPr>
        <p:spPr bwMode="auto">
          <a:xfrm>
            <a:off x="5233988" y="1239838"/>
            <a:ext cx="3833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>
                <a:latin typeface="Calibri" pitchFamily="34" charset="0"/>
              </a:rPr>
              <a:t>Inspektor rapport og tiltag</a:t>
            </a:r>
          </a:p>
          <a:p>
            <a:r>
              <a:rPr lang="da-DK">
                <a:latin typeface="Calibri" pitchFamily="34" charset="0"/>
              </a:rPr>
              <a:t>v. Ledende overlæge Kjeld A Damgaard</a:t>
            </a:r>
          </a:p>
        </p:txBody>
      </p:sp>
      <p:pic>
        <p:nvPicPr>
          <p:cNvPr id="16387" name="Billed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4088" y="3340100"/>
            <a:ext cx="5827712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ktangel 5"/>
          <p:cNvSpPr>
            <a:spLocks noChangeArrowheads="1"/>
          </p:cNvSpPr>
          <p:nvPr/>
        </p:nvSpPr>
        <p:spPr bwMode="auto">
          <a:xfrm>
            <a:off x="2185988" y="4805363"/>
            <a:ext cx="609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>
                <a:latin typeface="Calibri" pitchFamily="34" charset="0"/>
              </a:rPr>
              <a:t>Hvordan går det, mødet med de nuværende KBUér</a:t>
            </a:r>
          </a:p>
          <a:p>
            <a:r>
              <a:rPr lang="da-DK">
                <a:latin typeface="Calibri" pitchFamily="34" charset="0"/>
              </a:rPr>
              <a:t>v. PKL Jens Peter Kroustrup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66</Words>
  <Application>Microsoft Office PowerPoint</Application>
  <PresentationFormat>Brugerdefineret</PresentationFormat>
  <Paragraphs>30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Designskabeloner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8" baseType="lpstr">
      <vt:lpstr>Calibri</vt:lpstr>
      <vt:lpstr>Arial</vt:lpstr>
      <vt:lpstr>Calibri Light</vt:lpstr>
      <vt:lpstr>Office-tema</vt:lpstr>
      <vt:lpstr>Orientering om KBU på Sygehus Vendsyssel</vt:lpstr>
      <vt:lpstr>Dias nummer 2</vt:lpstr>
      <vt:lpstr>Dias nummer 3</vt:lpstr>
      <vt:lpstr>Dias nummer 4</vt:lpstr>
    </vt:vector>
  </TitlesOfParts>
  <Company>Region Nordjylland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Claus Brøckner Nielsen / Region Nordjylland</dc:creator>
  <cp:lastModifiedBy>Margit Højbjerg Nielsen</cp:lastModifiedBy>
  <cp:revision>9</cp:revision>
  <dcterms:created xsi:type="dcterms:W3CDTF">2015-12-07T07:44:50Z</dcterms:created>
  <dcterms:modified xsi:type="dcterms:W3CDTF">2015-12-22T12:39:20Z</dcterms:modified>
</cp:coreProperties>
</file>